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58" r:id="rId3"/>
    <p:sldId id="269" r:id="rId4"/>
    <p:sldId id="268" r:id="rId5"/>
    <p:sldId id="288" r:id="rId6"/>
    <p:sldId id="285" r:id="rId7"/>
    <p:sldId id="281" r:id="rId8"/>
    <p:sldId id="287" r:id="rId9"/>
    <p:sldId id="286" r:id="rId10"/>
    <p:sldId id="270" r:id="rId11"/>
    <p:sldId id="278" r:id="rId12"/>
  </p:sldIdLst>
  <p:sldSz cx="9144000" cy="5143500" type="screen16x9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66CC"/>
    <a:srgbClr val="6666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86" d="100"/>
          <a:sy n="86" d="100"/>
        </p:scale>
        <p:origin x="-1068" y="-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94F422B-DB94-4DC5-A030-1BA5953DF836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20D5F87-6AE0-4056-8994-6E66A9D84DC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8328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9B95-04E8-4155-A175-4643ED738887}" type="datetimeFigureOut">
              <a:rPr lang="th-TH" smtClean="0"/>
              <a:pPr/>
              <a:t>22/06/61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D389-F79D-43F7-96BE-24414951155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_&#3626;&#3619;&#3640;&#3611;&#3619;&#3634;&#3618;&#3591;&#3634;&#3609;&#3588;&#3619;&#3633;&#3657;&#3591;&#3607;&#3637;&#3656;1_&#3648;&#3614;&#3639;&#3656;&#3629;&#3611;&#3619;&#3632;&#3594;&#3640;&#3617;&#3588;&#3619;&#3633;&#3657;&#3591;&#3607;&#3637;&#3656;2.do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3_&#3650;&#3588;&#3619;&#3591;&#3585;&#3634;&#3619;&#3648;&#3614;&#3636;&#3656;&#3617;&#3588;&#3640;&#3603;&#3616;&#3634;&#3614;&#3594;&#3637;&#3623;&#3636;&#3605;&#3612;&#3641;&#3657;&#3614;&#3636;&#3585;&#3634;&#3619;&#3612;&#3641;&#3657;&#3607;&#3640;&#3614;&#3614;&#3621;&#3616;&#3634;&#3614;.pdf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2_&#3619;&#3634;&#3618;&#3594;&#3639;&#3656;&#3629;&#3607;&#3640;&#3614;&#3614;&#3621;&#3616;&#3634;&#3614;_&#3611;&#3585;&#3626;.xlsx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4_&#3627;&#3609;&#3633;&#3591;&#3626;&#3639;&#3629;&#3586;&#3657;&#3629;&#3617;&#3641;&#3621;&#3585;&#3634;&#3619;&#3651;&#3594;&#3657;&#3610;&#3619;&#3636;&#3585;&#3634;&#3619;&#3607;&#3634;&#3591;&#3585;&#3634;&#3619;&#3649;&#3614;&#3607;&#3618;&#3660;&#3586;&#3629;&#3591;&#3612;&#3641;&#3657;&#3611;&#3619;&#3632;&#3585;&#3633;&#3609;&#3605;&#3609;&#3611;&#3619;&#3632;&#3648;&#3616;&#3607;&#3612;&#3641;&#3657;&#3611;&#3656;&#3623;&#3618;&#3609;&#3629;&#3585;&#3611;&#3637;61.pdf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 descr="Green-Circle-with-Stripe-and-Flower-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99542"/>
            <a:ext cx="4896544" cy="3217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783"/>
          <a:stretch/>
        </p:blipFill>
        <p:spPr bwMode="auto">
          <a:xfrm>
            <a:off x="755576" y="123478"/>
            <a:ext cx="7704855" cy="78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สี่เหลี่ยมผืนผ้า 11"/>
          <p:cNvSpPr/>
          <p:nvPr/>
        </p:nvSpPr>
        <p:spPr>
          <a:xfrm>
            <a:off x="0" y="4029912"/>
            <a:ext cx="9144000" cy="48605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755576" y="3867895"/>
            <a:ext cx="7632848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วันที่ 22 มิถุนายน เวลา 13.00 น.</a:t>
            </a:r>
          </a:p>
          <a:p>
            <a:pPr algn="ctr"/>
            <a:r>
              <a:rPr lang="th-TH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 ห้องประชุมทัศนีย์ 1 สำนักงานสาธารณสุขจังหวัดพระนครศรีอยุธยา</a:t>
            </a:r>
            <a:endParaRPr lang="th-TH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2571750"/>
            <a:ext cx="208823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ครั้งที่ 2/2561</a:t>
            </a:r>
            <a:endParaRPr lang="th-TH" sz="3600" b="1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563638"/>
            <a:ext cx="42484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รูปภาพ 14" descr="floralvector6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382" r="27755"/>
          <a:stretch>
            <a:fillRect/>
          </a:stretch>
        </p:blipFill>
        <p:spPr>
          <a:xfrm>
            <a:off x="6516216" y="1347614"/>
            <a:ext cx="1728192" cy="2671564"/>
          </a:xfrm>
          <a:prstGeom prst="rect">
            <a:avLst/>
          </a:prstGeom>
        </p:spPr>
      </p:pic>
      <p:pic>
        <p:nvPicPr>
          <p:cNvPr id="16" name="รูปภาพ 15" descr="floralvector6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382" r="27755"/>
          <a:stretch>
            <a:fillRect/>
          </a:stretch>
        </p:blipFill>
        <p:spPr>
          <a:xfrm rot="9966245">
            <a:off x="619039" y="1156001"/>
            <a:ext cx="1728192" cy="267156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98f4a83739d4bcb0dfc121a971b63b7b.jpg"/>
          <p:cNvPicPr>
            <a:picLocks noChangeAspect="1"/>
          </p:cNvPicPr>
          <p:nvPr/>
        </p:nvPicPr>
        <p:blipFill>
          <a:blip r:embed="rId2" cstate="print"/>
          <a:srcRect t="28695" r="71312" b="43115"/>
          <a:stretch>
            <a:fillRect/>
          </a:stretch>
        </p:blipFill>
        <p:spPr>
          <a:xfrm>
            <a:off x="0" y="0"/>
            <a:ext cx="2627784" cy="170765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11510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411510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2f52eac70329f8b96b2ea0b426513b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641203"/>
            <a:ext cx="4536504" cy="15022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.ptcdn.info/026/016/000/1393236217-BPI38JPG-o.jpg"/>
          <p:cNvPicPr>
            <a:picLocks noChangeAspect="1" noChangeArrowheads="1"/>
          </p:cNvPicPr>
          <p:nvPr/>
        </p:nvPicPr>
        <p:blipFill>
          <a:blip r:embed="rId2" cstate="print"/>
          <a:srcRect l="1792" t="7062" r="2326" b="6742"/>
          <a:stretch>
            <a:fillRect/>
          </a:stretch>
        </p:blipFill>
        <p:spPr bwMode="auto">
          <a:xfrm>
            <a:off x="0" y="483518"/>
            <a:ext cx="9144000" cy="4659983"/>
          </a:xfrm>
          <a:prstGeom prst="rect">
            <a:avLst/>
          </a:prstGeom>
          <a:noFill/>
        </p:spPr>
      </p:pic>
      <p:pic>
        <p:nvPicPr>
          <p:cNvPr id="8" name="รูปภาพ 7" descr="a8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52548"/>
          <a:stretch>
            <a:fillRect/>
          </a:stretch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pic>
        <p:nvPicPr>
          <p:cNvPr id="7" name="รูปภาพ 6" descr="สวัสดี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6400" b="16401"/>
          <a:stretch>
            <a:fillRect/>
          </a:stretch>
        </p:blipFill>
        <p:spPr>
          <a:xfrm>
            <a:off x="4499992" y="3077303"/>
            <a:ext cx="4392488" cy="20661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98f4a83739d4bcb0dfc121a971b63b7b.jpg"/>
          <p:cNvPicPr>
            <a:picLocks noChangeAspect="1"/>
          </p:cNvPicPr>
          <p:nvPr/>
        </p:nvPicPr>
        <p:blipFill>
          <a:blip r:embed="rId2" cstate="print"/>
          <a:srcRect t="28695" r="71312" b="43115"/>
          <a:stretch>
            <a:fillRect/>
          </a:stretch>
        </p:blipFill>
        <p:spPr>
          <a:xfrm>
            <a:off x="0" y="0"/>
            <a:ext cx="2627784" cy="17076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11510"/>
            <a:ext cx="618284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391677"/>
            <a:ext cx="1800200" cy="7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1707654"/>
            <a:ext cx="7200800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 descr="2f52eac70329f8b96b2ea0b426513b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07854"/>
            <a:ext cx="3744416" cy="14401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98f4a83739d4bcb0dfc121a971b63b7b.jpg"/>
          <p:cNvPicPr>
            <a:picLocks noChangeAspect="1"/>
          </p:cNvPicPr>
          <p:nvPr/>
        </p:nvPicPr>
        <p:blipFill>
          <a:blip r:embed="rId2" cstate="print"/>
          <a:srcRect t="28695" r="71312" b="43115"/>
          <a:stretch>
            <a:fillRect/>
          </a:stretch>
        </p:blipFill>
        <p:spPr>
          <a:xfrm>
            <a:off x="0" y="0"/>
            <a:ext cx="2627784" cy="17076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5536" y="1707654"/>
            <a:ext cx="8388424" cy="2739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การประชุม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คณะกรรมการบริหารงานบริการกองทุนประกันสังคม </a:t>
            </a:r>
          </a:p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ครั้งที่ 4/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(ปีงบประมาณ 2561)</a:t>
            </a:r>
          </a:p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วันที่ 15 พฤศจิกายน 2560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11510"/>
            <a:ext cx="5149205" cy="7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371624"/>
            <a:ext cx="1927336" cy="7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unrestricted___flower_6_by_frozenstocks-d7kq4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3363838"/>
            <a:ext cx="1156375" cy="17796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98f4a83739d4bcb0dfc121a971b63b7b.jpg"/>
          <p:cNvPicPr>
            <a:picLocks noChangeAspect="1"/>
          </p:cNvPicPr>
          <p:nvPr/>
        </p:nvPicPr>
        <p:blipFill>
          <a:blip r:embed="rId2" cstate="print"/>
          <a:srcRect t="28695" r="71312" b="43115"/>
          <a:stretch>
            <a:fillRect/>
          </a:stretch>
        </p:blipFill>
        <p:spPr>
          <a:xfrm>
            <a:off x="72008" y="0"/>
            <a:ext cx="2771800" cy="1707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071" y="1650236"/>
            <a:ext cx="7704856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 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การรายงานข้อมูลจัดสรรเงินประกันสังคมของหน่วยบริการคู่สัญญา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หลัก (โรงพยาบาลพระนครศรีอยุธยา/โรงพยาบาลเสนา) ต่อ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คณะกรรมการบริหารกองทุนประกันสังคมจังหวัดพระนครศรีอยุธยา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และรายงาน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การใช้เงินปีงบประมาณ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2561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11510"/>
            <a:ext cx="2803426" cy="7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9580" y="339502"/>
            <a:ext cx="1994148" cy="7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unrestricted___flower_6_by_frozenstocks-d7kq4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3363838"/>
            <a:ext cx="1156375" cy="17796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yo.moph.go.th/main/file_upload/00004/2561/20180622110119/ประกันสังคมเพิ่มสิทธิกรณีคลอดบุตร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554"/>
            <a:ext cx="7488832" cy="51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0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98f4a83739d4bcb0dfc121a971b63b7b.jpg"/>
          <p:cNvPicPr>
            <a:picLocks noChangeAspect="1"/>
          </p:cNvPicPr>
          <p:nvPr/>
        </p:nvPicPr>
        <p:blipFill>
          <a:blip r:embed="rId2" cstate="print"/>
          <a:srcRect t="28695" r="71312" b="43115"/>
          <a:stretch>
            <a:fillRect/>
          </a:stretch>
        </p:blipFill>
        <p:spPr>
          <a:xfrm>
            <a:off x="72008" y="0"/>
            <a:ext cx="2771800" cy="1707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071" y="1650236"/>
            <a:ext cx="770485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11510"/>
            <a:ext cx="2803426" cy="7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9580" y="339502"/>
            <a:ext cx="1994148" cy="7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unrestricted___flower_6_by_frozenstocks-d7kq4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3363838"/>
            <a:ext cx="1156375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09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98f4a83739d4bcb0dfc121a971b63b7b.jpg"/>
          <p:cNvPicPr>
            <a:picLocks noChangeAspect="1"/>
          </p:cNvPicPr>
          <p:nvPr/>
        </p:nvPicPr>
        <p:blipFill>
          <a:blip r:embed="rId2" cstate="print"/>
          <a:srcRect t="28695" r="71312" b="43115"/>
          <a:stretch>
            <a:fillRect/>
          </a:stretch>
        </p:blipFill>
        <p:spPr>
          <a:xfrm>
            <a:off x="0" y="0"/>
            <a:ext cx="2627784" cy="170765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427479"/>
            <a:ext cx="1728192" cy="7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11510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4071" y="1650236"/>
            <a:ext cx="7704856" cy="249299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4.1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นำเสนอ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โครงการ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เพิ่มคุณภาพชีวิตผู้พิการผู้ทุพพลภาพ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โดย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ประกันสังคมจังหวัดพระนครศรีอยุธยา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 descr="unrestricted___flower_6_by_frozenstocks-d7kq4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3363838"/>
            <a:ext cx="1156375" cy="17796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98f4a83739d4bcb0dfc121a971b63b7b.jpg"/>
          <p:cNvPicPr>
            <a:picLocks noChangeAspect="1"/>
          </p:cNvPicPr>
          <p:nvPr/>
        </p:nvPicPr>
        <p:blipFill>
          <a:blip r:embed="rId2" cstate="print"/>
          <a:srcRect t="28695" r="71312" b="43115"/>
          <a:stretch>
            <a:fillRect/>
          </a:stretch>
        </p:blipFill>
        <p:spPr>
          <a:xfrm>
            <a:off x="0" y="0"/>
            <a:ext cx="2627784" cy="170765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427479"/>
            <a:ext cx="1728192" cy="7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11510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2284" y="2211710"/>
            <a:ext cx="7704856" cy="1508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ข้อมูล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รายชื่อผู้ทุพพลภาพ สิทธิประกันสังคม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 descr="unrestricted___flower_6_by_frozenstocks-d7kq4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3363838"/>
            <a:ext cx="1156375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69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98f4a83739d4bcb0dfc121a971b63b7b.jpg"/>
          <p:cNvPicPr>
            <a:picLocks noChangeAspect="1"/>
          </p:cNvPicPr>
          <p:nvPr/>
        </p:nvPicPr>
        <p:blipFill>
          <a:blip r:embed="rId2" cstate="print"/>
          <a:srcRect t="28695" r="71312" b="43115"/>
          <a:stretch>
            <a:fillRect/>
          </a:stretch>
        </p:blipFill>
        <p:spPr>
          <a:xfrm>
            <a:off x="0" y="0"/>
            <a:ext cx="2627784" cy="170765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427479"/>
            <a:ext cx="1728192" cy="7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11510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1650236"/>
            <a:ext cx="7941383" cy="224676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4.2 </a:t>
            </a:r>
            <a:r>
              <a:rPr lang="th-TH" b="1" dirty="0"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นำเสนอ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การรับ-ส่งข้อมูลการใช้บริการทางการแพทย์ของ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ผู้ประกันตน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ประเภท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ผู้ป่วยนอก และการตรวจสอบบัญชีรายชื่อผู้ป่วยโรคเรื้อรัง ปี 2561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 descr="unrestricted___flower_6_by_frozenstocks-d7kq4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3363838"/>
            <a:ext cx="1156375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4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94</Words>
  <Application>Microsoft Office PowerPoint</Application>
  <PresentationFormat>นำเสนอทางหน้าจอ (16:9)</PresentationFormat>
  <Paragraphs>24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ssj</dc:creator>
  <cp:lastModifiedBy>ssj</cp:lastModifiedBy>
  <cp:revision>204</cp:revision>
  <dcterms:created xsi:type="dcterms:W3CDTF">2016-03-21T08:14:20Z</dcterms:created>
  <dcterms:modified xsi:type="dcterms:W3CDTF">2018-06-22T04:18:35Z</dcterms:modified>
</cp:coreProperties>
</file>